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9" autoAdjust="0"/>
    <p:restoredTop sz="94660"/>
  </p:normalViewPr>
  <p:slideViewPr>
    <p:cSldViewPr snapToGrid="0">
      <p:cViewPr varScale="1">
        <p:scale>
          <a:sx n="66" d="100"/>
          <a:sy n="66" d="100"/>
        </p:scale>
        <p:origin x="78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7B247-3BB2-4D5D-BC76-7562FAB84E39}" type="datetimeFigureOut">
              <a:rPr lang="ru-RU" smtClean="0"/>
              <a:t>28.12.2019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F005-F584-4A57-8650-166AB7B1CF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618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7B247-3BB2-4D5D-BC76-7562FAB84E39}" type="datetimeFigureOut">
              <a:rPr lang="ru-RU" smtClean="0"/>
              <a:t>28.12.2019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F005-F584-4A57-8650-166AB7B1CF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599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7B247-3BB2-4D5D-BC76-7562FAB84E39}" type="datetimeFigureOut">
              <a:rPr lang="ru-RU" smtClean="0"/>
              <a:t>28.12.2019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F005-F584-4A57-8650-166AB7B1CF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197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7B247-3BB2-4D5D-BC76-7562FAB84E39}" type="datetimeFigureOut">
              <a:rPr lang="ru-RU" smtClean="0"/>
              <a:t>28.12.2019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F005-F584-4A57-8650-166AB7B1CF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023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7B247-3BB2-4D5D-BC76-7562FAB84E39}" type="datetimeFigureOut">
              <a:rPr lang="ru-RU" smtClean="0"/>
              <a:t>28.12.2019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F005-F584-4A57-8650-166AB7B1CF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912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7B247-3BB2-4D5D-BC76-7562FAB84E39}" type="datetimeFigureOut">
              <a:rPr lang="ru-RU" smtClean="0"/>
              <a:t>28.12.2019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F005-F584-4A57-8650-166AB7B1CF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6699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7B247-3BB2-4D5D-BC76-7562FAB84E39}" type="datetimeFigureOut">
              <a:rPr lang="ru-RU" smtClean="0"/>
              <a:t>28.12.2019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F005-F584-4A57-8650-166AB7B1CF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621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7B247-3BB2-4D5D-BC76-7562FAB84E39}" type="datetimeFigureOut">
              <a:rPr lang="ru-RU" smtClean="0"/>
              <a:t>28.12.2019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F005-F584-4A57-8650-166AB7B1CF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7102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7B247-3BB2-4D5D-BC76-7562FAB84E39}" type="datetimeFigureOut">
              <a:rPr lang="ru-RU" smtClean="0"/>
              <a:t>28.12.2019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F005-F584-4A57-8650-166AB7B1CF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162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7B247-3BB2-4D5D-BC76-7562FAB84E39}" type="datetimeFigureOut">
              <a:rPr lang="ru-RU" smtClean="0"/>
              <a:t>28.12.2019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F005-F584-4A57-8650-166AB7B1CF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932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7B247-3BB2-4D5D-BC76-7562FAB84E39}" type="datetimeFigureOut">
              <a:rPr lang="ru-RU" smtClean="0"/>
              <a:t>28.12.2019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F005-F584-4A57-8650-166AB7B1CF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2612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97B247-3BB2-4D5D-BC76-7562FAB84E39}" type="datetimeFigureOut">
              <a:rPr lang="ru-RU" smtClean="0"/>
              <a:t>28.12.2019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AAF005-F584-4A57-8650-166AB7B1CF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00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94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485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379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959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31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641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495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61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308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732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2721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Широкоэкранный</PresentationFormat>
  <Paragraphs>0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Rustam Fedorov</dc:creator>
  <cp:lastModifiedBy>Rustam Fedorov</cp:lastModifiedBy>
  <cp:revision>2</cp:revision>
  <dcterms:created xsi:type="dcterms:W3CDTF">2019-12-06T19:38:43Z</dcterms:created>
  <dcterms:modified xsi:type="dcterms:W3CDTF">2019-12-28T06:17:42Z</dcterms:modified>
</cp:coreProperties>
</file>